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David Dominguez Arrieta" userId="fad55b66-9065-41f2-b74e-a21347fd406b" providerId="ADAL" clId="{10C98F7E-442D-485F-9E26-A12517D93575}"/>
    <pc:docChg chg="custSel modSld">
      <pc:chgData name="Juan David Dominguez Arrieta" userId="fad55b66-9065-41f2-b74e-a21347fd406b" providerId="ADAL" clId="{10C98F7E-442D-485F-9E26-A12517D93575}" dt="2025-04-16T16:56:17.727" v="103" actId="20577"/>
      <pc:docMkLst>
        <pc:docMk/>
      </pc:docMkLst>
      <pc:sldChg chg="modSp mod">
        <pc:chgData name="Juan David Dominguez Arrieta" userId="fad55b66-9065-41f2-b74e-a21347fd406b" providerId="ADAL" clId="{10C98F7E-442D-485F-9E26-A12517D93575}" dt="2025-04-16T16:38:27.956" v="11" actId="20577"/>
        <pc:sldMkLst>
          <pc:docMk/>
          <pc:sldMk cId="2686043678" sldId="258"/>
        </pc:sldMkLst>
        <pc:spChg chg="mod">
          <ac:chgData name="Juan David Dominguez Arrieta" userId="fad55b66-9065-41f2-b74e-a21347fd406b" providerId="ADAL" clId="{10C98F7E-442D-485F-9E26-A12517D93575}" dt="2025-04-16T16:38:27.956" v="11" actId="20577"/>
          <ac:spMkLst>
            <pc:docMk/>
            <pc:sldMk cId="2686043678" sldId="258"/>
            <ac:spMk id="8" creationId="{C6DF5004-1791-24CF-543E-5FFB4EAA3B33}"/>
          </ac:spMkLst>
        </pc:spChg>
      </pc:sldChg>
      <pc:sldChg chg="modSp mod">
        <pc:chgData name="Juan David Dominguez Arrieta" userId="fad55b66-9065-41f2-b74e-a21347fd406b" providerId="ADAL" clId="{10C98F7E-442D-485F-9E26-A12517D93575}" dt="2025-04-16T16:42:06.514" v="55" actId="20577"/>
        <pc:sldMkLst>
          <pc:docMk/>
          <pc:sldMk cId="3078466969" sldId="301"/>
        </pc:sldMkLst>
        <pc:spChg chg="mod">
          <ac:chgData name="Juan David Dominguez Arrieta" userId="fad55b66-9065-41f2-b74e-a21347fd406b" providerId="ADAL" clId="{10C98F7E-442D-485F-9E26-A12517D93575}" dt="2025-04-16T16:41:42.835" v="50" actId="20577"/>
          <ac:spMkLst>
            <pc:docMk/>
            <pc:sldMk cId="3078466969" sldId="301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42:06.514" v="55" actId="20577"/>
          <ac:spMkLst>
            <pc:docMk/>
            <pc:sldMk cId="3078466969" sldId="301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35.764" v="23" actId="20577"/>
          <ac:spMkLst>
            <pc:docMk/>
            <pc:sldMk cId="3078466969" sldId="301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43:23.517" v="62" actId="14100"/>
        <pc:sldMkLst>
          <pc:docMk/>
          <pc:sldMk cId="3980114704" sldId="777"/>
        </pc:sldMkLst>
        <pc:graphicFrameChg chg="add mod">
          <ac:chgData name="Juan David Dominguez Arrieta" userId="fad55b66-9065-41f2-b74e-a21347fd406b" providerId="ADAL" clId="{10C98F7E-442D-485F-9E26-A12517D93575}" dt="2025-04-16T16:43:23.517" v="62" actId="14100"/>
          <ac:graphicFrameMkLst>
            <pc:docMk/>
            <pc:sldMk cId="3980114704" sldId="777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2:11.773" v="56" actId="478"/>
          <ac:graphicFrameMkLst>
            <pc:docMk/>
            <pc:sldMk cId="3980114704" sldId="777"/>
            <ac:graphicFrameMk id="3" creationId="{78870AA3-6F2F-0787-AB3A-21C3AF3AA140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44:58.029" v="69" actId="14100"/>
        <pc:sldMkLst>
          <pc:docMk/>
          <pc:sldMk cId="32694744" sldId="778"/>
        </pc:sldMkLst>
        <pc:graphicFrameChg chg="add mod">
          <ac:chgData name="Juan David Dominguez Arrieta" userId="fad55b66-9065-41f2-b74e-a21347fd406b" providerId="ADAL" clId="{10C98F7E-442D-485F-9E26-A12517D93575}" dt="2025-04-16T16:44:58.029" v="69" actId="14100"/>
          <ac:graphicFrameMkLst>
            <pc:docMk/>
            <pc:sldMk cId="32694744" sldId="778"/>
            <ac:graphicFrameMk id="2" creationId="{0F67D817-BDFA-FBAF-FD95-998DA6CEEEB9}"/>
          </ac:graphicFrameMkLst>
        </pc:graphicFrameChg>
        <pc:graphicFrameChg chg="del">
          <ac:chgData name="Juan David Dominguez Arrieta" userId="fad55b66-9065-41f2-b74e-a21347fd406b" providerId="ADAL" clId="{10C98F7E-442D-485F-9E26-A12517D93575}" dt="2025-04-16T16:44:14.960" v="63" actId="478"/>
          <ac:graphicFrameMkLst>
            <pc:docMk/>
            <pc:sldMk cId="32694744" sldId="778"/>
            <ac:graphicFrameMk id="5" creationId="{78870AA3-6F2F-0787-AB3A-21C3AF3AA140}"/>
          </ac:graphicFrameMkLst>
        </pc:graphicFrameChg>
      </pc:sldChg>
      <pc:sldChg chg="modSp mod">
        <pc:chgData name="Juan David Dominguez Arrieta" userId="fad55b66-9065-41f2-b74e-a21347fd406b" providerId="ADAL" clId="{10C98F7E-442D-485F-9E26-A12517D93575}" dt="2025-04-16T16:56:17.727" v="103" actId="20577"/>
        <pc:sldMkLst>
          <pc:docMk/>
          <pc:sldMk cId="2686374708" sldId="780"/>
        </pc:sldMkLst>
        <pc:spChg chg="mod">
          <ac:chgData name="Juan David Dominguez Arrieta" userId="fad55b66-9065-41f2-b74e-a21347fd406b" providerId="ADAL" clId="{10C98F7E-442D-485F-9E26-A12517D93575}" dt="2025-04-16T16:49:08.028" v="84" actId="20577"/>
          <ac:spMkLst>
            <pc:docMk/>
            <pc:sldMk cId="2686374708" sldId="780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10C98F7E-442D-485F-9E26-A12517D93575}" dt="2025-04-16T16:56:17.727" v="103" actId="20577"/>
          <ac:spMkLst>
            <pc:docMk/>
            <pc:sldMk cId="2686374708" sldId="780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10C98F7E-442D-485F-9E26-A12517D93575}" dt="2025-04-16T16:38:56.038" v="45" actId="20577"/>
          <ac:spMkLst>
            <pc:docMk/>
            <pc:sldMk cId="2686374708" sldId="780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10C98F7E-442D-485F-9E26-A12517D93575}" dt="2025-04-16T16:53:34.885" v="98" actId="14100"/>
        <pc:sldMkLst>
          <pc:docMk/>
          <pc:sldMk cId="3331881373" sldId="781"/>
        </pc:sldMkLst>
        <pc:graphicFrameChg chg="del">
          <ac:chgData name="Juan David Dominguez Arrieta" userId="fad55b66-9065-41f2-b74e-a21347fd406b" providerId="ADAL" clId="{10C98F7E-442D-485F-9E26-A12517D93575}" dt="2025-04-16T16:51:02.369" v="92" actId="478"/>
          <ac:graphicFrameMkLst>
            <pc:docMk/>
            <pc:sldMk cId="3331881373" sldId="781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3:34.885" v="98" actId="14100"/>
          <ac:graphicFrameMkLst>
            <pc:docMk/>
            <pc:sldMk cId="3331881373" sldId="781"/>
            <ac:graphicFrameMk id="3" creationId="{3DB1ECBC-05EF-2150-2C5A-0629B8F9C026}"/>
          </ac:graphicFrameMkLst>
        </pc:graphicFrameChg>
      </pc:sldChg>
      <pc:sldChg chg="addSp delSp modSp mod">
        <pc:chgData name="Juan David Dominguez Arrieta" userId="fad55b66-9065-41f2-b74e-a21347fd406b" providerId="ADAL" clId="{10C98F7E-442D-485F-9E26-A12517D93575}" dt="2025-04-16T16:50:03.489" v="91" actId="14100"/>
        <pc:sldMkLst>
          <pc:docMk/>
          <pc:sldMk cId="1444223826" sldId="782"/>
        </pc:sldMkLst>
        <pc:graphicFrameChg chg="del">
          <ac:chgData name="Juan David Dominguez Arrieta" userId="fad55b66-9065-41f2-b74e-a21347fd406b" providerId="ADAL" clId="{10C98F7E-442D-485F-9E26-A12517D93575}" dt="2025-04-16T16:49:47.781" v="85" actId="478"/>
          <ac:graphicFrameMkLst>
            <pc:docMk/>
            <pc:sldMk cId="1444223826" sldId="782"/>
            <ac:graphicFrameMk id="2" creationId="{2A38D8ED-C9AB-A529-028F-1E1D575D00BC}"/>
          </ac:graphicFrameMkLst>
        </pc:graphicFrameChg>
        <pc:graphicFrameChg chg="add mod">
          <ac:chgData name="Juan David Dominguez Arrieta" userId="fad55b66-9065-41f2-b74e-a21347fd406b" providerId="ADAL" clId="{10C98F7E-442D-485F-9E26-A12517D93575}" dt="2025-04-16T16:50:03.489" v="91" actId="14100"/>
          <ac:graphicFrameMkLst>
            <pc:docMk/>
            <pc:sldMk cId="1444223826" sldId="782"/>
            <ac:graphicFrameMk id="5" creationId="{3DB1ECBC-05EF-2150-2C5A-0629B8F9C026}"/>
          </ac:graphicFrameMkLst>
        </pc:graphicFrameChg>
      </pc:sldChg>
    </pc:docChg>
  </pc:docChgLst>
  <pc:docChgLst>
    <pc:chgData name="Juan David Dominguez Arrieta" userId="fad55b66-9065-41f2-b74e-a21347fd406b" providerId="ADAL" clId="{D0A3DFBC-4052-4CDF-BB02-A9D29AC643CC}"/>
    <pc:docChg chg="undo custSel modSld">
      <pc:chgData name="Juan David Dominguez Arrieta" userId="fad55b66-9065-41f2-b74e-a21347fd406b" providerId="ADAL" clId="{D0A3DFBC-4052-4CDF-BB02-A9D29AC643CC}" dt="2025-04-21T20:26:20.129" v="138" actId="20577"/>
      <pc:docMkLst>
        <pc:docMk/>
      </pc:docMkLst>
      <pc:sldChg chg="modSp mod">
        <pc:chgData name="Juan David Dominguez Arrieta" userId="fad55b66-9065-41f2-b74e-a21347fd406b" providerId="ADAL" clId="{D0A3DFBC-4052-4CDF-BB02-A9D29AC643CC}" dt="2025-04-21T20:04:29.870" v="13" actId="20577"/>
        <pc:sldMkLst>
          <pc:docMk/>
          <pc:sldMk cId="2686043678" sldId="258"/>
        </pc:sldMkLst>
        <pc:spChg chg="mod">
          <ac:chgData name="Juan David Dominguez Arrieta" userId="fad55b66-9065-41f2-b74e-a21347fd406b" providerId="ADAL" clId="{D0A3DFBC-4052-4CDF-BB02-A9D29AC643CC}" dt="2025-04-21T20:04:29.870" v="13" actId="20577"/>
          <ac:spMkLst>
            <pc:docMk/>
            <pc:sldMk cId="2686043678" sldId="258"/>
            <ac:spMk id="8" creationId="{C6DF5004-1791-24CF-543E-5FFB4EAA3B33}"/>
          </ac:spMkLst>
        </pc:spChg>
      </pc:sldChg>
      <pc:sldChg chg="modSp mod">
        <pc:chgData name="Juan David Dominguez Arrieta" userId="fad55b66-9065-41f2-b74e-a21347fd406b" providerId="ADAL" clId="{D0A3DFBC-4052-4CDF-BB02-A9D29AC643CC}" dt="2025-04-21T20:08:59.580" v="62" actId="20577"/>
        <pc:sldMkLst>
          <pc:docMk/>
          <pc:sldMk cId="3078466969" sldId="301"/>
        </pc:sldMkLst>
        <pc:spChg chg="mod">
          <ac:chgData name="Juan David Dominguez Arrieta" userId="fad55b66-9065-41f2-b74e-a21347fd406b" providerId="ADAL" clId="{D0A3DFBC-4052-4CDF-BB02-A9D29AC643CC}" dt="2025-04-21T20:05:14.704" v="42" actId="20577"/>
          <ac:spMkLst>
            <pc:docMk/>
            <pc:sldMk cId="3078466969" sldId="301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D0A3DFBC-4052-4CDF-BB02-A9D29AC643CC}" dt="2025-04-21T20:08:59.580" v="62" actId="20577"/>
          <ac:spMkLst>
            <pc:docMk/>
            <pc:sldMk cId="3078466969" sldId="301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D0A3DFBC-4052-4CDF-BB02-A9D29AC643CC}" dt="2025-04-21T20:04:38.216" v="25" actId="20577"/>
          <ac:spMkLst>
            <pc:docMk/>
            <pc:sldMk cId="3078466969" sldId="301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D0A3DFBC-4052-4CDF-BB02-A9D29AC643CC}" dt="2025-04-21T20:07:59.659" v="57" actId="14100"/>
        <pc:sldMkLst>
          <pc:docMk/>
          <pc:sldMk cId="3980114704" sldId="777"/>
        </pc:sldMkLst>
        <pc:graphicFrameChg chg="del">
          <ac:chgData name="Juan David Dominguez Arrieta" userId="fad55b66-9065-41f2-b74e-a21347fd406b" providerId="ADAL" clId="{D0A3DFBC-4052-4CDF-BB02-A9D29AC643CC}" dt="2025-04-21T20:07:42.026" v="51" actId="478"/>
          <ac:graphicFrameMkLst>
            <pc:docMk/>
            <pc:sldMk cId="3980114704" sldId="777"/>
            <ac:graphicFrameMk id="2" creationId="{0F67D817-BDFA-FBAF-FD95-998DA6CEEEB9}"/>
          </ac:graphicFrameMkLst>
        </pc:graphicFrameChg>
        <pc:graphicFrameChg chg="add mod">
          <ac:chgData name="Juan David Dominguez Arrieta" userId="fad55b66-9065-41f2-b74e-a21347fd406b" providerId="ADAL" clId="{D0A3DFBC-4052-4CDF-BB02-A9D29AC643CC}" dt="2025-04-21T20:07:59.659" v="57" actId="14100"/>
          <ac:graphicFrameMkLst>
            <pc:docMk/>
            <pc:sldMk cId="3980114704" sldId="777"/>
            <ac:graphicFrameMk id="3" creationId="{FB230F4A-1176-872C-DB6B-DF1A08092D8E}"/>
          </ac:graphicFrameMkLst>
        </pc:graphicFrameChg>
      </pc:sldChg>
      <pc:sldChg chg="addSp delSp modSp mod">
        <pc:chgData name="Juan David Dominguez Arrieta" userId="fad55b66-9065-41f2-b74e-a21347fd406b" providerId="ADAL" clId="{D0A3DFBC-4052-4CDF-BB02-A9D29AC643CC}" dt="2025-04-21T20:06:31.108" v="50" actId="14100"/>
        <pc:sldMkLst>
          <pc:docMk/>
          <pc:sldMk cId="32694744" sldId="778"/>
        </pc:sldMkLst>
        <pc:graphicFrameChg chg="del">
          <ac:chgData name="Juan David Dominguez Arrieta" userId="fad55b66-9065-41f2-b74e-a21347fd406b" providerId="ADAL" clId="{D0A3DFBC-4052-4CDF-BB02-A9D29AC643CC}" dt="2025-04-21T20:06:06.673" v="43" actId="478"/>
          <ac:graphicFrameMkLst>
            <pc:docMk/>
            <pc:sldMk cId="32694744" sldId="778"/>
            <ac:graphicFrameMk id="2" creationId="{0F67D817-BDFA-FBAF-FD95-998DA6CEEEB9}"/>
          </ac:graphicFrameMkLst>
        </pc:graphicFrameChg>
        <pc:graphicFrameChg chg="add mod">
          <ac:chgData name="Juan David Dominguez Arrieta" userId="fad55b66-9065-41f2-b74e-a21347fd406b" providerId="ADAL" clId="{D0A3DFBC-4052-4CDF-BB02-A9D29AC643CC}" dt="2025-04-21T20:06:31.108" v="50" actId="14100"/>
          <ac:graphicFrameMkLst>
            <pc:docMk/>
            <pc:sldMk cId="32694744" sldId="778"/>
            <ac:graphicFrameMk id="5" creationId="{FB230F4A-1176-872C-DB6B-DF1A08092D8E}"/>
          </ac:graphicFrameMkLst>
        </pc:graphicFrameChg>
      </pc:sldChg>
      <pc:sldChg chg="modSp mod">
        <pc:chgData name="Juan David Dominguez Arrieta" userId="fad55b66-9065-41f2-b74e-a21347fd406b" providerId="ADAL" clId="{D0A3DFBC-4052-4CDF-BB02-A9D29AC643CC}" dt="2025-04-21T20:20:15.036" v="103" actId="20577"/>
        <pc:sldMkLst>
          <pc:docMk/>
          <pc:sldMk cId="2686374708" sldId="780"/>
        </pc:sldMkLst>
        <pc:spChg chg="mod">
          <ac:chgData name="Juan David Dominguez Arrieta" userId="fad55b66-9065-41f2-b74e-a21347fd406b" providerId="ADAL" clId="{D0A3DFBC-4052-4CDF-BB02-A9D29AC643CC}" dt="2025-04-21T20:20:15.036" v="103" actId="20577"/>
          <ac:spMkLst>
            <pc:docMk/>
            <pc:sldMk cId="2686374708" sldId="780"/>
            <ac:spMk id="27" creationId="{25433FD6-1676-7821-AA45-D805F9A332D2}"/>
          </ac:spMkLst>
        </pc:spChg>
        <pc:spChg chg="mod">
          <ac:chgData name="Juan David Dominguez Arrieta" userId="fad55b66-9065-41f2-b74e-a21347fd406b" providerId="ADAL" clId="{D0A3DFBC-4052-4CDF-BB02-A9D29AC643CC}" dt="2025-04-21T20:09:58.486" v="87" actId="20577"/>
          <ac:spMkLst>
            <pc:docMk/>
            <pc:sldMk cId="2686374708" sldId="780"/>
            <ac:spMk id="28" creationId="{CE380687-C986-7FB2-A3F6-48D8EC88FBC0}"/>
          </ac:spMkLst>
        </pc:spChg>
        <pc:spChg chg="mod">
          <ac:chgData name="Juan David Dominguez Arrieta" userId="fad55b66-9065-41f2-b74e-a21347fd406b" providerId="ADAL" clId="{D0A3DFBC-4052-4CDF-BB02-A9D29AC643CC}" dt="2025-04-21T20:09:49.650" v="77" actId="20577"/>
          <ac:spMkLst>
            <pc:docMk/>
            <pc:sldMk cId="2686374708" sldId="780"/>
            <ac:spMk id="33" creationId="{EC7DFCED-3B62-8908-EEFB-3DF0657C7203}"/>
          </ac:spMkLst>
        </pc:spChg>
      </pc:sldChg>
      <pc:sldChg chg="addSp delSp modSp mod">
        <pc:chgData name="Juan David Dominguez Arrieta" userId="fad55b66-9065-41f2-b74e-a21347fd406b" providerId="ADAL" clId="{D0A3DFBC-4052-4CDF-BB02-A9D29AC643CC}" dt="2025-04-21T20:26:20.129" v="138" actId="20577"/>
        <pc:sldMkLst>
          <pc:docMk/>
          <pc:sldMk cId="3331881373" sldId="781"/>
        </pc:sldMkLst>
        <pc:spChg chg="del">
          <ac:chgData name="Juan David Dominguez Arrieta" userId="fad55b66-9065-41f2-b74e-a21347fd406b" providerId="ADAL" clId="{D0A3DFBC-4052-4CDF-BB02-A9D29AC643CC}" dt="2025-04-21T20:24:40.827" v="110" actId="478"/>
          <ac:spMkLst>
            <pc:docMk/>
            <pc:sldMk cId="3331881373" sldId="781"/>
            <ac:spMk id="5" creationId="{622BD300-B4F2-61C8-1333-90411555B242}"/>
          </ac:spMkLst>
        </pc:spChg>
        <pc:spChg chg="add mod">
          <ac:chgData name="Juan David Dominguez Arrieta" userId="fad55b66-9065-41f2-b74e-a21347fd406b" providerId="ADAL" clId="{D0A3DFBC-4052-4CDF-BB02-A9D29AC643CC}" dt="2025-04-21T20:26:20.129" v="138" actId="20577"/>
          <ac:spMkLst>
            <pc:docMk/>
            <pc:sldMk cId="3331881373" sldId="781"/>
            <ac:spMk id="8" creationId="{F21348DD-5446-3B69-09D6-1923B8AE1B9A}"/>
          </ac:spMkLst>
        </pc:spChg>
        <pc:graphicFrameChg chg="add mod">
          <ac:chgData name="Juan David Dominguez Arrieta" userId="fad55b66-9065-41f2-b74e-a21347fd406b" providerId="ADAL" clId="{D0A3DFBC-4052-4CDF-BB02-A9D29AC643CC}" dt="2025-04-21T20:21:51.363" v="109" actId="14100"/>
          <ac:graphicFrameMkLst>
            <pc:docMk/>
            <pc:sldMk cId="3331881373" sldId="781"/>
            <ac:graphicFrameMk id="2" creationId="{5742E197-D35D-215C-B463-BE42A1023565}"/>
          </ac:graphicFrameMkLst>
        </pc:graphicFrameChg>
        <pc:graphicFrameChg chg="del">
          <ac:chgData name="Juan David Dominguez Arrieta" userId="fad55b66-9065-41f2-b74e-a21347fd406b" providerId="ADAL" clId="{D0A3DFBC-4052-4CDF-BB02-A9D29AC643CC}" dt="2025-04-21T20:16:38.697" v="98" actId="478"/>
          <ac:graphicFrameMkLst>
            <pc:docMk/>
            <pc:sldMk cId="3331881373" sldId="781"/>
            <ac:graphicFrameMk id="3" creationId="{3DB1ECBC-05EF-2150-2C5A-0629B8F9C026}"/>
          </ac:graphicFrameMkLst>
        </pc:graphicFrameChg>
      </pc:sldChg>
      <pc:sldChg chg="addSp delSp modSp mod">
        <pc:chgData name="Juan David Dominguez Arrieta" userId="fad55b66-9065-41f2-b74e-a21347fd406b" providerId="ADAL" clId="{D0A3DFBC-4052-4CDF-BB02-A9D29AC643CC}" dt="2025-04-21T20:25:43.599" v="135" actId="113"/>
        <pc:sldMkLst>
          <pc:docMk/>
          <pc:sldMk cId="1444223826" sldId="782"/>
        </pc:sldMkLst>
        <pc:spChg chg="add mod">
          <ac:chgData name="Juan David Dominguez Arrieta" userId="fad55b66-9065-41f2-b74e-a21347fd406b" providerId="ADAL" clId="{D0A3DFBC-4052-4CDF-BB02-A9D29AC643CC}" dt="2025-04-21T20:25:43.599" v="135" actId="113"/>
          <ac:spMkLst>
            <pc:docMk/>
            <pc:sldMk cId="1444223826" sldId="782"/>
            <ac:spMk id="6" creationId="{C5CC3572-A2E7-0FFE-05A5-B851E9A32805}"/>
          </ac:spMkLst>
        </pc:spChg>
        <pc:spChg chg="del">
          <ac:chgData name="Juan David Dominguez Arrieta" userId="fad55b66-9065-41f2-b74e-a21347fd406b" providerId="ADAL" clId="{D0A3DFBC-4052-4CDF-BB02-A9D29AC643CC}" dt="2025-04-21T20:25:37.933" v="133" actId="478"/>
          <ac:spMkLst>
            <pc:docMk/>
            <pc:sldMk cId="1444223826" sldId="782"/>
            <ac:spMk id="7" creationId="{1AD7330D-11F3-CCC1-BBAD-BBE17C039922}"/>
          </ac:spMkLst>
        </pc:spChg>
        <pc:spChg chg="mod">
          <ac:chgData name="Juan David Dominguez Arrieta" userId="fad55b66-9065-41f2-b74e-a21347fd406b" providerId="ADAL" clId="{D0A3DFBC-4052-4CDF-BB02-A9D29AC643CC}" dt="2025-04-21T20:13:01.734" v="94" actId="1076"/>
          <ac:spMkLst>
            <pc:docMk/>
            <pc:sldMk cId="1444223826" sldId="782"/>
            <ac:spMk id="6336" creationId="{00000000-0000-0000-0000-000000000000}"/>
          </ac:spMkLst>
        </pc:spChg>
        <pc:graphicFrameChg chg="add mod">
          <ac:chgData name="Juan David Dominguez Arrieta" userId="fad55b66-9065-41f2-b74e-a21347fd406b" providerId="ADAL" clId="{D0A3DFBC-4052-4CDF-BB02-A9D29AC643CC}" dt="2025-04-21T20:13:11.760" v="97" actId="14100"/>
          <ac:graphicFrameMkLst>
            <pc:docMk/>
            <pc:sldMk cId="1444223826" sldId="782"/>
            <ac:graphicFrameMk id="2" creationId="{5742E197-D35D-215C-B463-BE42A1023565}"/>
          </ac:graphicFrameMkLst>
        </pc:graphicFrameChg>
        <pc:graphicFrameChg chg="del">
          <ac:chgData name="Juan David Dominguez Arrieta" userId="fad55b66-9065-41f2-b74e-a21347fd406b" providerId="ADAL" clId="{D0A3DFBC-4052-4CDF-BB02-A9D29AC643CC}" dt="2025-04-21T20:12:46.129" v="88" actId="478"/>
          <ac:graphicFrameMkLst>
            <pc:docMk/>
            <pc:sldMk cId="1444223826" sldId="782"/>
            <ac:graphicFrameMk id="5" creationId="{3DB1ECBC-05EF-2150-2C5A-0629B8F9C02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'01'!$F$11:$F$17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'01'!$G$11:$G$17</c:f>
              <c:numCache>
                <c:formatCode>0.00%</c:formatCode>
                <c:ptCount val="7"/>
                <c:pt idx="0">
                  <c:v>0.9218146718146718</c:v>
                </c:pt>
                <c:pt idx="1">
                  <c:v>0.86436426779857223</c:v>
                </c:pt>
                <c:pt idx="2">
                  <c:v>0.84704343612426947</c:v>
                </c:pt>
                <c:pt idx="3">
                  <c:v>0.86122971818958161</c:v>
                </c:pt>
                <c:pt idx="4">
                  <c:v>0.86049382716049383</c:v>
                </c:pt>
                <c:pt idx="5">
                  <c:v>0.92723004694835676</c:v>
                </c:pt>
                <c:pt idx="6">
                  <c:v>0.90064580228514657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E-468C-A359-7A05E5C172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9809424"/>
        <c:axId val="799815248"/>
        <c:axId val="0"/>
      </c:bar3DChart>
      <c:catAx>
        <c:axId val="79980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9815248"/>
        <c:crosses val="autoZero"/>
        <c:auto val="1"/>
        <c:lblAlgn val="ctr"/>
        <c:lblOffset val="100"/>
        <c:noMultiLvlLbl val="0"/>
      </c:catAx>
      <c:valAx>
        <c:axId val="79981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98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'01'!$F$11:$F$17</c:f>
              <c:strCache>
                <c:ptCount val="7"/>
                <c:pt idx="0">
                  <c:v>AEROREPUBLICA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'01'!$G$11:$G$17</c:f>
              <c:numCache>
                <c:formatCode>0.00%</c:formatCode>
                <c:ptCount val="7"/>
                <c:pt idx="0">
                  <c:v>0.64483457123565158</c:v>
                </c:pt>
                <c:pt idx="1">
                  <c:v>0.75599055011812355</c:v>
                </c:pt>
                <c:pt idx="2">
                  <c:v>0.75148209627697415</c:v>
                </c:pt>
                <c:pt idx="3">
                  <c:v>0.54249596557288859</c:v>
                </c:pt>
                <c:pt idx="4">
                  <c:v>0.79475484606613456</c:v>
                </c:pt>
                <c:pt idx="5">
                  <c:v>0.77909270216962523</c:v>
                </c:pt>
                <c:pt idx="6">
                  <c:v>0.59854737537140967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8-4B03-9CB0-CE6F11B6B9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9809424"/>
        <c:axId val="799815248"/>
        <c:axId val="0"/>
      </c:bar3DChart>
      <c:catAx>
        <c:axId val="79980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9815248"/>
        <c:crosses val="autoZero"/>
        <c:auto val="1"/>
        <c:lblAlgn val="ctr"/>
        <c:lblOffset val="100"/>
        <c:noMultiLvlLbl val="0"/>
      </c:catAx>
      <c:valAx>
        <c:axId val="79981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98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'02'!$E$12:$E$33</c:f>
              <c:strCache>
                <c:ptCount val="22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LATAM (LAN, LAN ECUADOR, LAN PERÚ)</c:v>
                </c:pt>
                <c:pt idx="18">
                  <c:v>LUFTHANSA</c:v>
                </c:pt>
                <c:pt idx="19">
                  <c:v>TURPIAL</c:v>
                </c:pt>
                <c:pt idx="20">
                  <c:v>UNITED AIRLINES</c:v>
                </c:pt>
                <c:pt idx="21">
                  <c:v>VOLARIS MEXICO</c:v>
                </c:pt>
              </c:strCache>
            </c:strRef>
          </c:cat>
          <c:val>
            <c:numRef>
              <c:f>'02'!$F$12:$F$33</c:f>
              <c:numCache>
                <c:formatCode>0.00%</c:formatCode>
                <c:ptCount val="22"/>
                <c:pt idx="0">
                  <c:v>0.79166666666666663</c:v>
                </c:pt>
                <c:pt idx="1">
                  <c:v>0.77027027027027029</c:v>
                </c:pt>
                <c:pt idx="2">
                  <c:v>0.97208392603129457</c:v>
                </c:pt>
                <c:pt idx="3">
                  <c:v>0.68131868131868134</c:v>
                </c:pt>
                <c:pt idx="4">
                  <c:v>0.89390991720102098</c:v>
                </c:pt>
                <c:pt idx="5">
                  <c:v>0.89625334254724631</c:v>
                </c:pt>
                <c:pt idx="6">
                  <c:v>0.72</c:v>
                </c:pt>
                <c:pt idx="7">
                  <c:v>0.98330696051703437</c:v>
                </c:pt>
                <c:pt idx="8">
                  <c:v>0.89746682750301565</c:v>
                </c:pt>
                <c:pt idx="9">
                  <c:v>0.99310344827586206</c:v>
                </c:pt>
                <c:pt idx="10">
                  <c:v>0.82799145299145294</c:v>
                </c:pt>
                <c:pt idx="11">
                  <c:v>0.74461461835387877</c:v>
                </c:pt>
                <c:pt idx="12">
                  <c:v>0.90460739779364052</c:v>
                </c:pt>
                <c:pt idx="13">
                  <c:v>0.81767955801104975</c:v>
                </c:pt>
                <c:pt idx="14">
                  <c:v>0.89032258064516134</c:v>
                </c:pt>
                <c:pt idx="15">
                  <c:v>0.82107635953789804</c:v>
                </c:pt>
                <c:pt idx="16">
                  <c:v>0.92783505154639168</c:v>
                </c:pt>
                <c:pt idx="17">
                  <c:v>0.86912751677852351</c:v>
                </c:pt>
                <c:pt idx="18">
                  <c:v>0.98487140695915276</c:v>
                </c:pt>
                <c:pt idx="19">
                  <c:v>0.81818181818181823</c:v>
                </c:pt>
                <c:pt idx="20">
                  <c:v>0.962138757426241</c:v>
                </c:pt>
                <c:pt idx="21">
                  <c:v>0.95986238532110091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A-473B-80BC-67DD8B73C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3754576"/>
        <c:axId val="643751248"/>
        <c:axId val="0"/>
      </c:bar3DChart>
      <c:catAx>
        <c:axId val="64375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3751248"/>
        <c:crosses val="autoZero"/>
        <c:auto val="1"/>
        <c:lblAlgn val="ctr"/>
        <c:lblOffset val="100"/>
        <c:noMultiLvlLbl val="0"/>
      </c:catAx>
      <c:valAx>
        <c:axId val="64375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375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'02'!$E$12:$E$33</c:f>
              <c:strCache>
                <c:ptCount val="22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AVIOR AIRLINES</c:v>
                </c:pt>
                <c:pt idx="7">
                  <c:v>COPA AIRLINES</c:v>
                </c:pt>
                <c:pt idx="8">
                  <c:v>DELTA AIRLINES</c:v>
                </c:pt>
                <c:pt idx="9">
                  <c:v>EDELWEISS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LATAM (LAN, LAN ECUADOR, LAN PERÚ)</c:v>
                </c:pt>
                <c:pt idx="18">
                  <c:v>LUFTHANSA</c:v>
                </c:pt>
                <c:pt idx="19">
                  <c:v>TURPIAL</c:v>
                </c:pt>
                <c:pt idx="20">
                  <c:v>UNITED AIRLINES</c:v>
                </c:pt>
                <c:pt idx="21">
                  <c:v>VOLARIS MEXICO</c:v>
                </c:pt>
              </c:strCache>
            </c:strRef>
          </c:cat>
          <c:val>
            <c:numRef>
              <c:f>'02'!$F$12:$F$33</c:f>
              <c:numCache>
                <c:formatCode>0.00%</c:formatCode>
                <c:ptCount val="22"/>
                <c:pt idx="0">
                  <c:v>0.70370370370370372</c:v>
                </c:pt>
                <c:pt idx="1">
                  <c:v>0.69512195121951215</c:v>
                </c:pt>
                <c:pt idx="2">
                  <c:v>0.92207792207792205</c:v>
                </c:pt>
                <c:pt idx="3">
                  <c:v>0.5161290322580645</c:v>
                </c:pt>
                <c:pt idx="4">
                  <c:v>0.85286103542234337</c:v>
                </c:pt>
                <c:pt idx="5">
                  <c:v>0.82631578947368423</c:v>
                </c:pt>
                <c:pt idx="6">
                  <c:v>0.5</c:v>
                </c:pt>
                <c:pt idx="7">
                  <c:v>0.89258861439312565</c:v>
                </c:pt>
                <c:pt idx="8">
                  <c:v>0.86021505376344087</c:v>
                </c:pt>
                <c:pt idx="9">
                  <c:v>0.88888888888888884</c:v>
                </c:pt>
                <c:pt idx="10">
                  <c:v>0.80645161290322576</c:v>
                </c:pt>
                <c:pt idx="11">
                  <c:v>0.70652173913043481</c:v>
                </c:pt>
                <c:pt idx="12">
                  <c:v>0.82926829268292679</c:v>
                </c:pt>
                <c:pt idx="13">
                  <c:v>0.7567567567567568</c:v>
                </c:pt>
                <c:pt idx="14">
                  <c:v>0.78260869565217395</c:v>
                </c:pt>
                <c:pt idx="15">
                  <c:v>0.75806451612903225</c:v>
                </c:pt>
                <c:pt idx="16">
                  <c:v>0.83333333333333337</c:v>
                </c:pt>
                <c:pt idx="17">
                  <c:v>0.8354838709677419</c:v>
                </c:pt>
                <c:pt idx="18">
                  <c:v>0.67741935483870963</c:v>
                </c:pt>
                <c:pt idx="19">
                  <c:v>0.66666666666666663</c:v>
                </c:pt>
                <c:pt idx="20">
                  <c:v>0.88435374149659862</c:v>
                </c:pt>
                <c:pt idx="21">
                  <c:v>0.87096774193548387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5-4FD7-9B37-B5A2D92C8E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3754576"/>
        <c:axId val="643751248"/>
        <c:axId val="0"/>
      </c:bar3DChart>
      <c:catAx>
        <c:axId val="64375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3751248"/>
        <c:crosses val="autoZero"/>
        <c:auto val="1"/>
        <c:lblAlgn val="ctr"/>
        <c:lblOffset val="100"/>
        <c:noMultiLvlLbl val="0"/>
      </c:catAx>
      <c:valAx>
        <c:axId val="64375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375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21/04/2025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21/04/2025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742E197-D35D-215C-B463-BE42A1023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492906"/>
              </p:ext>
            </p:extLst>
          </p:nvPr>
        </p:nvGraphicFramePr>
        <p:xfrm>
          <a:off x="5520694" y="1349407"/>
          <a:ext cx="5930003" cy="453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21348DD-5446-3B69-09D6-1923B8AE1B9A}"/>
              </a:ext>
            </a:extLst>
          </p:cNvPr>
          <p:cNvSpPr txBox="1"/>
          <p:nvPr/>
        </p:nvSpPr>
        <p:spPr>
          <a:xfrm>
            <a:off x="5520694" y="614888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800" b="1" dirty="0"/>
              <a:t> Las aerolineas AIR EUROPA, AEROLINEAS ARGENTINAS, GOL, SPIRIT y TURKISH AIRLINES NO presentaron reporte del mes de marzo 2025.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742E197-D35D-215C-B463-BE42A1023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01055"/>
              </p:ext>
            </p:extLst>
          </p:nvPr>
        </p:nvGraphicFramePr>
        <p:xfrm>
          <a:off x="5509458" y="1349406"/>
          <a:ext cx="601375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5CC3572-A2E7-0FFE-05A5-B851E9A32805}"/>
              </a:ext>
            </a:extLst>
          </p:cNvPr>
          <p:cNvSpPr txBox="1"/>
          <p:nvPr/>
        </p:nvSpPr>
        <p:spPr>
          <a:xfrm>
            <a:off x="5520694" y="6148888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800" b="1" dirty="0"/>
              <a:t> Las aerolineas AIR EUROPA, AEROLINEAS ARGENTINAS, GOL, SPIRIT y TURKISH AIRLINES NO presentaron reporte del mes de marzo 2025.</a:t>
            </a:r>
            <a:endParaRPr lang="es-CO" sz="800" b="1" dirty="0"/>
          </a:p>
        </p:txBody>
      </p:sp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2025.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69.35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88.33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Marzo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B230F4A-1176-872C-DB6B-DF1A08092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24596"/>
              </p:ext>
            </p:extLst>
          </p:nvPr>
        </p:nvGraphicFramePr>
        <p:xfrm>
          <a:off x="5520695" y="1331650"/>
          <a:ext cx="5930003" cy="458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B230F4A-1176-872C-DB6B-DF1A08092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680755"/>
              </p:ext>
            </p:extLst>
          </p:nvPr>
        </p:nvGraphicFramePr>
        <p:xfrm>
          <a:off x="5522662" y="1322773"/>
          <a:ext cx="6027187" cy="46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77.57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88923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</a:t>
            </a:r>
            <a:r>
              <a:rPr lang="es-MX" sz="2200" b="1" kern="0" dirty="0" err="1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InternacionalesMarzo</a:t>
            </a: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2025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216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72002C51-D8B4-4DAF-BEE2-DD4A226A1B54}"/>
</file>

<file path=customXml/itemProps2.xml><?xml version="1.0" encoding="utf-8"?>
<ds:datastoreItem xmlns:ds="http://schemas.openxmlformats.org/officeDocument/2006/customXml" ds:itemID="{1474A199-8EEF-4CCF-90A7-8528DE1DD88A}"/>
</file>

<file path=customXml/itemProps3.xml><?xml version="1.0" encoding="utf-8"?>
<ds:datastoreItem xmlns:ds="http://schemas.openxmlformats.org/officeDocument/2006/customXml" ds:itemID="{B35EA05C-69BA-4EE4-A063-DFE6B25843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391</Words>
  <Application>Microsoft Office PowerPoint</Application>
  <PresentationFormat>Panorámica</PresentationFormat>
  <Paragraphs>40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MARZO 2025</dc:title>
  <dc:creator>William Camilo  Baracaldo Godoy</dc:creator>
  <cp:lastModifiedBy>Juan David Dominguez Arrieta</cp:lastModifiedBy>
  <cp:revision>190</cp:revision>
  <dcterms:created xsi:type="dcterms:W3CDTF">2023-05-08T00:34:42Z</dcterms:created>
  <dcterms:modified xsi:type="dcterms:W3CDTF">2025-04-21T20:26:25Z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